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9" r:id="rId6"/>
    <p:sldId id="260" r:id="rId7"/>
    <p:sldId id="265" r:id="rId8"/>
    <p:sldId id="261" r:id="rId9"/>
    <p:sldId id="266" r:id="rId10"/>
    <p:sldId id="268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A650-110F-9F7A-3939-F2717BEC2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38E47-4391-A369-D975-AB8AFC233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16126-729C-F90D-7242-880A2B69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734D2-8E2B-F305-6352-DBFF06C2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80931-E206-8A52-DFA3-A4471AE0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0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DBA2-7188-EBFF-D78A-36D82EEE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04FF9-67ED-0E1F-76CF-DCF5DF442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E86DD-757F-E4FE-A3F0-1DECBAF3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D8098-742E-20C7-2A38-5AAAD921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F3129-F0F4-DBEB-D446-8A447824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1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231197-5481-C420-12C4-BFC337230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113B0-7328-DA58-3B06-10A129C7D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AEE4D-9DE7-A11B-5263-04ECDBFE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23425-E066-A59C-FF5A-B550D4F5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83563-578B-D162-2541-A7624299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A7438-FEBE-A695-BB40-B0E176A9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AC252-9C0C-1F7C-FCBC-54D6FC89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2FD20-B280-735F-4F0A-970146A1E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8152A-913F-0DFF-4CCB-05C2E37D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EAE84-62E3-1501-FE04-17121831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7744-A949-911A-0485-278BBAE9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19A2B-F5A2-69B0-0A06-52C28C079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8B411-D6C4-AC83-1AB0-A3515613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0E3FF-BED3-1E7A-051B-6E817F38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5413C-0D85-1C18-5A1E-CAF35009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0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BD8E-C792-DE90-E090-2560B176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D72A-00A9-67CA-BE8D-AB152E460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3B85E-87EE-03AC-DF7E-0D8CC59E8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60E73-497A-AD57-4244-55EB92B97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B89E4-BCDD-716A-22B0-BFAB85316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7E85A-A156-CBAD-34C6-450DF1C7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ABAF-7683-B2DC-E737-EECE15D6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CEBAD-EDAF-2055-1B75-4F9743BE1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638F2-2B46-AAC3-C0FA-D3AE8F04A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B70865-BEE8-905F-E14F-ED0B01F66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E4ADF-9119-2C06-FD6F-58F0BDAF9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D3B5A-9FD6-F3DA-8E69-823D39C16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38C78F-02FC-C55F-4992-68092D7C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2FB3B1-C8CE-60CB-BF7E-23B3C3E0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2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835E-503E-C0B1-29E4-AFBDBE4C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D737DA-1A75-6A72-139F-0FAF3350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6E89D-D140-8DFC-834E-D9888246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1907-BD87-FEB9-FE57-44094138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A9E5C-4DBB-3C4B-B6C1-40512A1F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3807C-1E2E-2494-C7F9-48EB2AC31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6A34D-FB28-C0C8-9994-B90765B2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4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1DAF-3559-8740-7B74-553BBA20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DE14B-20C5-3EB8-8C22-48638F64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E4A9-680F-CD75-1C2B-CE8AA54D2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832AB-8139-F42C-F8B1-E01B15FE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EC4C2-E26F-72F4-3EC9-6657A587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E84D9-F905-0BEC-3068-ACE75C8F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26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C9CA-0C1F-9C03-87C8-E2BA47F8F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A135C-E7C6-59E7-F408-ED1A6EFFC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82910-CEF2-6A67-C6A3-DC4A37E7F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1EBDE-59E4-B737-264D-43CE4295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978FE-B1FD-BE0D-3AA7-C0D4DAFC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0584E-2891-9E95-07D7-E09FE5BB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7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3DEE2-67BA-78D1-9B06-78521B0C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A0A8A-0492-0A27-1ACD-A368A4585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3E06-060A-B99F-1335-B4B517354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8D811-8419-420B-BC68-F965225DF56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37B89-76BF-1042-D41F-942ED4FC4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0D3F1-091B-49F5-C647-8860C2555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ED76C-CEF7-4B00-AFE5-8BD2CEC5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1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dley.com/archives/2023/11/cloudless_computing_at_the_edge.s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iat/6315319730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vi/photo/793337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6022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griculture Images - Free Download on Freepik">
            <a:extLst>
              <a:ext uri="{FF2B5EF4-FFF2-40B4-BE49-F238E27FC236}">
                <a16:creationId xmlns:a16="http://schemas.microsoft.com/office/drawing/2014/main" id="{6C982441-4AF7-D92A-72A2-801A42672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4F7D9-99B0-26E7-C45D-C5DF76B0E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0142" y="162232"/>
            <a:ext cx="9144000" cy="2387600"/>
          </a:xfrm>
        </p:spPr>
        <p:txBody>
          <a:bodyPr/>
          <a:lstStyle/>
          <a:p>
            <a:r>
              <a:rPr lang="en-US" b="1" dirty="0"/>
              <a:t>Agriculture rental machine (Cropease)</a:t>
            </a:r>
          </a:p>
        </p:txBody>
      </p:sp>
    </p:spTree>
    <p:extLst>
      <p:ext uri="{BB962C8B-B14F-4D97-AF65-F5344CB8AC3E}">
        <p14:creationId xmlns:p14="http://schemas.microsoft.com/office/powerpoint/2010/main" val="4094879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50F051-45F7-392A-8EC3-CAECB8905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33048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0383-977D-D23D-2904-2B701D73D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76" y="220928"/>
            <a:ext cx="11136548" cy="60384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5200" b="1" kern="1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Networking done</a:t>
            </a:r>
          </a:p>
          <a:p>
            <a:pPr>
              <a:buNone/>
            </a:pPr>
            <a:r>
              <a:rPr lang="en-US" sz="5200" b="1" i="1" dirty="0"/>
              <a:t>	I worked closely with the team from the start, which helped them fix bugs quickly.</a:t>
            </a:r>
          </a:p>
          <a:p>
            <a:pPr marL="0" indent="0">
              <a:buNone/>
            </a:pPr>
            <a:endParaRPr lang="en-US" sz="5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5200" b="1" dirty="0">
                <a:solidFill>
                  <a:schemeClr val="bg1"/>
                </a:solidFill>
              </a:rPr>
              <a:t>Result</a:t>
            </a:r>
            <a:endParaRPr lang="en-US" sz="52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200" b="1" dirty="0"/>
              <a:t>By the end of testing, I made sure all defects and bugs were fixed, and the platform was running smoothly.</a:t>
            </a:r>
          </a:p>
          <a:p>
            <a:pPr>
              <a:buNone/>
            </a:pPr>
            <a:endParaRPr lang="en-US" sz="4400" b="1" i="1" dirty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b="1" i="1" dirty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b="1" i="1" dirty="0"/>
          </a:p>
          <a:p>
            <a:pPr>
              <a:buNone/>
            </a:pPr>
            <a:endParaRPr lang="en-US" sz="2400" b="1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47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2964-4815-4297-9678-E9B9CF555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4981" y="2649793"/>
            <a:ext cx="8829367" cy="4114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1500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  <a:endParaRPr lang="en-US" sz="3200" b="1" kern="100" dirty="0">
              <a:solidFill>
                <a:srgbClr val="150092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b="1" dirty="0">
                <a:solidFill>
                  <a:srgbClr val="1500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As a tester, I make sure Cropsease works smoothly so farmers can easily access the machinery they need.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b="1" dirty="0">
                <a:solidFill>
                  <a:srgbClr val="1500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This project helped me to learn how to present my work and do manual testing in real situations</a:t>
            </a:r>
            <a:r>
              <a:rPr lang="en-US" sz="3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179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5ED9-DB21-F4D3-986D-F2AB6A53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61" y="2863644"/>
            <a:ext cx="11788878" cy="399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I am Balambiga, and I am proud to be a part of a  Tester at Cropsease. 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I ensure the quality and functionality of our platform, which connects farmers with agricultural machinery for rent.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 “Through our work, we help farmers access the resources they need efficiently, supporting agriculture and innovation. I’m excited to share more with you today!"</a:t>
            </a:r>
          </a:p>
        </p:txBody>
      </p:sp>
    </p:spTree>
    <p:extLst>
      <p:ext uri="{BB962C8B-B14F-4D97-AF65-F5344CB8AC3E}">
        <p14:creationId xmlns:p14="http://schemas.microsoft.com/office/powerpoint/2010/main" val="71633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FFCD-D486-8654-410A-AEFD8354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91748"/>
            <a:ext cx="5656868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150092"/>
                </a:solidFill>
              </a:rPr>
              <a:t>Scope of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0A63-E8C7-8263-04DC-294FE7C3E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69" y="1448274"/>
            <a:ext cx="11678061" cy="50129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400" b="1" dirty="0"/>
              <a:t>My scope of testing that I explored various ways Cropsease helps farmers. I focused on key modules such as machine listing, order confirmation, payment gateway, user registration, and seller registration. </a:t>
            </a:r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r>
              <a:rPr lang="en-US" sz="4400" b="1" dirty="0"/>
              <a:t>By ensuring the reliability and functionality of these features would  help farmers seamlessly access agricultural machinery and streamline the rental process."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505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4A50A-39E7-85A2-543F-0E78B3F31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529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F09F5-A4B2-4B42-4CCF-ED27C47D8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5441" y="202666"/>
            <a:ext cx="10975114" cy="6449961"/>
          </a:xfrm>
        </p:spPr>
      </p:pic>
    </p:spTree>
    <p:extLst>
      <p:ext uri="{BB962C8B-B14F-4D97-AF65-F5344CB8AC3E}">
        <p14:creationId xmlns:p14="http://schemas.microsoft.com/office/powerpoint/2010/main" val="2141814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4A85-5B9C-A5BF-FF3A-B42408B5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5123AB-1863-C424-70A9-B48DD6B79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9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0A8D63-389E-785E-8A83-7ACBFC159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93500-3501-DA39-2A07-6DB30C365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94" y="185558"/>
            <a:ext cx="10515600" cy="6486884"/>
          </a:xfrm>
        </p:spPr>
        <p:txBody>
          <a:bodyPr>
            <a:normAutofit fontScale="85000" lnSpcReduction="20000"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9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900" b="1" dirty="0">
                <a:solidFill>
                  <a:schemeClr val="bg1"/>
                </a:solidFill>
              </a:rPr>
              <a:t>My testing approach centers on functional testing, usability testing, and compatibility testing.. This helps create a reliable and efficient experience for farmers and sellers alike.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9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Artifacts prepared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900" b="1" u="sng" kern="1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cases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900" b="1" u="sng" kern="1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scenario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900" b="1" u="sng" kern="1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Bug report 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900" b="1" u="sng" kern="1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summary report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7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A8BF9-CB35-5738-B9EA-DFA78B0B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DEDB7-F656-A4F2-292D-19767ADA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4" y="0"/>
            <a:ext cx="2498387" cy="89494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Test cases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C0530-D5C8-576A-2D4A-7A2878A7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808" y="1059015"/>
            <a:ext cx="10972800" cy="5710136"/>
          </a:xfrm>
        </p:spPr>
      </p:pic>
    </p:spTree>
    <p:extLst>
      <p:ext uri="{BB962C8B-B14F-4D97-AF65-F5344CB8AC3E}">
        <p14:creationId xmlns:p14="http://schemas.microsoft.com/office/powerpoint/2010/main" val="9335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2890B6-3F87-EE52-7FDA-B7F8610AE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2E6FF-ABA2-2B7D-962D-E68A3525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24" y="496084"/>
            <a:ext cx="11684308" cy="586583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 faced </a:t>
            </a:r>
            <a:endParaRPr lang="en-US" sz="8000" b="1" dirty="0"/>
          </a:p>
          <a:p>
            <a:pPr marL="0" indent="0">
              <a:buNone/>
            </a:pPr>
            <a:r>
              <a:rPr lang="en-US" sz="6500" b="1" dirty="0">
                <a:solidFill>
                  <a:schemeClr val="bg1"/>
                </a:solidFill>
              </a:rPr>
              <a:t>One real-time challenge I encountered was the time lag in background images and machine updates made by sellers. </a:t>
            </a:r>
          </a:p>
          <a:p>
            <a:pPr marL="0" indent="0">
              <a:buNone/>
            </a:pPr>
            <a:r>
              <a:rPr lang="en-US" sz="6500" b="1" dirty="0">
                <a:solidFill>
                  <a:schemeClr val="bg1"/>
                </a:solidFill>
              </a:rPr>
              <a:t>Additionally, handling payment integration required immediate attention. </a:t>
            </a:r>
          </a:p>
          <a:p>
            <a:pPr marL="0" indent="0">
              <a:buNone/>
            </a:pPr>
            <a:r>
              <a:rPr lang="en-US" sz="6500" b="1" dirty="0">
                <a:solidFill>
                  <a:schemeClr val="bg1"/>
                </a:solidFill>
              </a:rPr>
              <a:t>These issues were immediately escalated to the development team as a high priority to ensure a seamless experience for users.</a:t>
            </a:r>
          </a:p>
          <a:p>
            <a:pPr marL="0" indent="0">
              <a:buNone/>
            </a:pP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02907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8FA16-A88F-3605-95CD-FDD9F7BB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F673D-6435-709B-C9EB-2A051E42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29" y="1092712"/>
            <a:ext cx="2986548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Defect faced</a:t>
            </a:r>
          </a:p>
        </p:txBody>
      </p:sp>
    </p:spTree>
    <p:extLst>
      <p:ext uri="{BB962C8B-B14F-4D97-AF65-F5344CB8AC3E}">
        <p14:creationId xmlns:p14="http://schemas.microsoft.com/office/powerpoint/2010/main" val="2439769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314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Segoe UI Black</vt:lpstr>
      <vt:lpstr>Office Theme</vt:lpstr>
      <vt:lpstr>Agriculture rental machine (Cropease)</vt:lpstr>
      <vt:lpstr>PowerPoint Presentation</vt:lpstr>
      <vt:lpstr>Scope of Testing </vt:lpstr>
      <vt:lpstr>PowerPoint Presentation</vt:lpstr>
      <vt:lpstr>PowerPoint Presentation</vt:lpstr>
      <vt:lpstr>PowerPoint Presentation</vt:lpstr>
      <vt:lpstr>Test cases</vt:lpstr>
      <vt:lpstr>PowerPoint Presentation</vt:lpstr>
      <vt:lpstr>Defect faced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Balambiga Ganeshkanth</dc:creator>
  <cp:lastModifiedBy>Balambiga Ganeshkanth</cp:lastModifiedBy>
  <cp:revision>12</cp:revision>
  <dcterms:created xsi:type="dcterms:W3CDTF">2025-05-06T14:49:18Z</dcterms:created>
  <dcterms:modified xsi:type="dcterms:W3CDTF">2025-05-08T16:12:15Z</dcterms:modified>
</cp:coreProperties>
</file>